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3191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48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85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78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340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29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8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88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31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062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50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EB01A92-2538-40F9-98F5-0745AE6A8BA3}" type="datetimeFigureOut">
              <a:rPr lang="nl-NL" smtClean="0"/>
              <a:t>15-12-2016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12866D1-BD82-4824-9C30-5ED79D2ECD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02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1575" y="1254034"/>
            <a:ext cx="9418320" cy="1169126"/>
          </a:xfrm>
        </p:spPr>
        <p:txBody>
          <a:bodyPr/>
          <a:lstStyle/>
          <a:p>
            <a:r>
              <a:rPr lang="nl-NL" dirty="0" smtClean="0"/>
              <a:t>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0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Herhaling van de vorige les.</a:t>
            </a:r>
          </a:p>
          <a:p>
            <a:r>
              <a:rPr lang="nl-NL" dirty="0" smtClean="0"/>
              <a:t>Doel van deze les.</a:t>
            </a:r>
          </a:p>
          <a:p>
            <a:r>
              <a:rPr lang="nl-NL" dirty="0" smtClean="0"/>
              <a:t>Uitleg.</a:t>
            </a:r>
          </a:p>
          <a:p>
            <a:r>
              <a:rPr lang="nl-NL" dirty="0" smtClean="0"/>
              <a:t>Maken van de opdrachten.</a:t>
            </a:r>
          </a:p>
          <a:p>
            <a:r>
              <a:rPr lang="nl-NL" dirty="0" smtClean="0"/>
              <a:t>Doel van deze les behaald?</a:t>
            </a:r>
          </a:p>
          <a:p>
            <a:r>
              <a:rPr lang="nl-NL" dirty="0" smtClean="0"/>
              <a:t>Volgende les.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40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vorige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6.3 &amp; 6.4</a:t>
            </a:r>
          </a:p>
          <a:p>
            <a:r>
              <a:rPr lang="nl-NL" dirty="0" smtClean="0"/>
              <a:t>Er zitten 20 leerlingen in een klas. </a:t>
            </a:r>
            <a:r>
              <a:rPr lang="nl-NL" dirty="0" smtClean="0"/>
              <a:t>Aan de klas is gevraagd wat voor soort sport zij beoefenen. Hiervan is een cirkeldiagram gemaakt.</a:t>
            </a:r>
          </a:p>
          <a:p>
            <a:r>
              <a:rPr lang="nl-NL" dirty="0" smtClean="0"/>
              <a:t>A) Hoeveel leerlingen beoefenen de sport hockey?</a:t>
            </a:r>
          </a:p>
          <a:p>
            <a:r>
              <a:rPr lang="nl-NL" dirty="0" smtClean="0"/>
              <a:t>B) Hoeveel leerlingen zitten er op tennis?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180" y="2945674"/>
            <a:ext cx="3124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6.5</a:t>
            </a:r>
          </a:p>
          <a:p>
            <a:pPr lvl="1"/>
            <a:r>
              <a:rPr lang="nl-NL" dirty="0" smtClean="0"/>
              <a:t>Aflezen van schema’s, roosters en lijsten.</a:t>
            </a:r>
          </a:p>
          <a:p>
            <a:r>
              <a:rPr lang="nl-NL" dirty="0" smtClean="0"/>
              <a:t>Paragraaf 6.6</a:t>
            </a:r>
          </a:p>
          <a:p>
            <a:pPr lvl="1"/>
            <a:r>
              <a:rPr lang="nl-NL" dirty="0" smtClean="0"/>
              <a:t>Combineren van wat je in dit hoofdstuk geleerd hebt.</a:t>
            </a:r>
          </a:p>
          <a:p>
            <a:r>
              <a:rPr lang="nl-NL" dirty="0" smtClean="0"/>
              <a:t>Toets</a:t>
            </a:r>
          </a:p>
          <a:p>
            <a:pPr lvl="1"/>
            <a:r>
              <a:rPr lang="nl-NL" dirty="0" smtClean="0"/>
              <a:t>Laten zien dat je de stof beheerst.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79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6.5 aflezen van schema’s, roosters en lijsten. 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499201"/>
              </p:ext>
            </p:extLst>
          </p:nvPr>
        </p:nvGraphicFramePr>
        <p:xfrm>
          <a:off x="1480457" y="2542901"/>
          <a:ext cx="3788228" cy="1811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528">
                  <a:extLst>
                    <a:ext uri="{9D8B030D-6E8A-4147-A177-3AD203B41FA5}">
                      <a16:colId xmlns:a16="http://schemas.microsoft.com/office/drawing/2014/main" val="1966023864"/>
                    </a:ext>
                  </a:extLst>
                </a:gridCol>
                <a:gridCol w="658822">
                  <a:extLst>
                    <a:ext uri="{9D8B030D-6E8A-4147-A177-3AD203B41FA5}">
                      <a16:colId xmlns:a16="http://schemas.microsoft.com/office/drawing/2014/main" val="2919094303"/>
                    </a:ext>
                  </a:extLst>
                </a:gridCol>
                <a:gridCol w="658822">
                  <a:extLst>
                    <a:ext uri="{9D8B030D-6E8A-4147-A177-3AD203B41FA5}">
                      <a16:colId xmlns:a16="http://schemas.microsoft.com/office/drawing/2014/main" val="976260137"/>
                    </a:ext>
                  </a:extLst>
                </a:gridCol>
                <a:gridCol w="823528">
                  <a:extLst>
                    <a:ext uri="{9D8B030D-6E8A-4147-A177-3AD203B41FA5}">
                      <a16:colId xmlns:a16="http://schemas.microsoft.com/office/drawing/2014/main" val="147548887"/>
                    </a:ext>
                  </a:extLst>
                </a:gridCol>
                <a:gridCol w="823528">
                  <a:extLst>
                    <a:ext uri="{9D8B030D-6E8A-4147-A177-3AD203B41FA5}">
                      <a16:colId xmlns:a16="http://schemas.microsoft.com/office/drawing/2014/main" val="2520806375"/>
                    </a:ext>
                  </a:extLst>
                </a:gridCol>
              </a:tblGrid>
              <a:tr h="380898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Prijzenlijst kopieren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6493192"/>
                  </a:ext>
                </a:extLst>
              </a:tr>
              <a:tr h="20314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Zwart / Wit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Kleur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9882333"/>
                  </a:ext>
                </a:extLst>
              </a:tr>
              <a:tr h="20314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A4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A4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5566266"/>
                  </a:ext>
                </a:extLst>
              </a:tr>
              <a:tr h="203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Prijs per print: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844769"/>
                  </a:ext>
                </a:extLst>
              </a:tr>
              <a:tr h="20314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0-49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0,17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0,35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1,49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2,38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4253558"/>
                  </a:ext>
                </a:extLst>
              </a:tr>
              <a:tr h="20314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50-99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0,12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0,25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1,12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1,78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7042477"/>
                  </a:ext>
                </a:extLst>
              </a:tr>
              <a:tr h="203146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100-499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0,09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0,18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0,87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1,39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8877840"/>
                  </a:ext>
                </a:extLst>
              </a:tr>
              <a:tr h="21161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500-999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0,06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0,16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Prijs op aanvraag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8920"/>
                  </a:ext>
                </a:extLst>
              </a:tr>
            </a:tbl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894" y="3178629"/>
            <a:ext cx="4693957" cy="203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 maken opdrachten.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in de les de volgende opdrachten in je boek/schrift</a:t>
            </a:r>
            <a:r>
              <a:rPr lang="nl-NL" dirty="0" smtClean="0"/>
              <a:t>:</a:t>
            </a:r>
          </a:p>
          <a:p>
            <a:r>
              <a:rPr lang="nl-NL" dirty="0" smtClean="0"/>
              <a:t>Paragraaf 6.5 </a:t>
            </a:r>
            <a:r>
              <a:rPr lang="nl-NL" dirty="0" smtClean="0">
                <a:sym typeface="Wingdings" panose="05000000000000000000" pitchFamily="2" charset="2"/>
              </a:rPr>
              <a:t> Oneven opdrachten.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Paragraaf 6.6  Opdracht 1 t/m9.</a:t>
            </a:r>
            <a:endParaRPr lang="nl-NL" dirty="0" smtClean="0"/>
          </a:p>
          <a:p>
            <a:r>
              <a:rPr lang="nl-NL" dirty="0" smtClean="0"/>
              <a:t>Hulp? </a:t>
            </a:r>
            <a:r>
              <a:rPr lang="nl-NL" dirty="0" smtClean="0">
                <a:sym typeface="Wingdings" panose="05000000000000000000" pitchFamily="2" charset="2"/>
              </a:rPr>
              <a:t> Ik loop rond in het lokaal om vragen te beantwoorden.</a:t>
            </a:r>
          </a:p>
          <a:p>
            <a:r>
              <a:rPr lang="nl-NL" dirty="0" smtClean="0"/>
              <a:t>Hoelang voor het maken van deze opdrachten? </a:t>
            </a:r>
            <a:endParaRPr lang="nl-NL" dirty="0" smtClean="0"/>
          </a:p>
          <a:p>
            <a:r>
              <a:rPr lang="nl-NL" dirty="0" smtClean="0"/>
              <a:t>45 minuten voor het maken van de opdrachten.</a:t>
            </a:r>
            <a:endParaRPr lang="nl-NL" dirty="0" smtClean="0"/>
          </a:p>
          <a:p>
            <a:r>
              <a:rPr lang="nl-NL" dirty="0" smtClean="0"/>
              <a:t>Klaar? </a:t>
            </a:r>
            <a:r>
              <a:rPr lang="nl-NL" dirty="0" smtClean="0">
                <a:sym typeface="Wingdings" panose="05000000000000000000" pitchFamily="2" charset="2"/>
              </a:rPr>
              <a:t> Nakijken aan mijn bureau.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03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 behaald?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Paragraaf 6.5</a:t>
            </a:r>
          </a:p>
          <a:p>
            <a:pPr lvl="1"/>
            <a:r>
              <a:rPr lang="nl-NL" dirty="0"/>
              <a:t>Aflezen van schema’s, roosters en lijsten.</a:t>
            </a:r>
          </a:p>
          <a:p>
            <a:r>
              <a:rPr lang="nl-NL" dirty="0"/>
              <a:t>Paragraaf 6.6</a:t>
            </a:r>
          </a:p>
          <a:p>
            <a:pPr lvl="1"/>
            <a:r>
              <a:rPr lang="nl-NL" dirty="0"/>
              <a:t>Combineren van wat je in dit hoofdstuk geleerd hebt.</a:t>
            </a:r>
          </a:p>
          <a:p>
            <a:r>
              <a:rPr lang="nl-NL" dirty="0"/>
              <a:t>Toets</a:t>
            </a:r>
          </a:p>
          <a:p>
            <a:pPr lvl="1"/>
            <a:r>
              <a:rPr lang="nl-NL" dirty="0"/>
              <a:t>Laten zien dat je de stof beheerst.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9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les?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volgende les gaan we de volgende paragrafen behandelen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Paragraaf 7.1.</a:t>
            </a:r>
          </a:p>
          <a:p>
            <a:pPr lvl="1"/>
            <a:r>
              <a:rPr lang="nl-NL" dirty="0" smtClean="0"/>
              <a:t>Paragraaf 7.2.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7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Toets maken van hoofdstuk 6.</a:t>
            </a:r>
          </a:p>
          <a:p>
            <a:r>
              <a:rPr lang="nl-NL" dirty="0" smtClean="0"/>
              <a:t>Ben je klaar met het maken van de toets, mag je buiten het lokaal wat voor je zelf doen.</a:t>
            </a:r>
          </a:p>
          <a:p>
            <a:endParaRPr lang="nl-NL" dirty="0"/>
          </a:p>
          <a:p>
            <a:r>
              <a:rPr lang="nl-NL" dirty="0" smtClean="0"/>
              <a:t>ALVAST EEN GOED WEEKEND!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65077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Weergave</Template>
  <TotalTime>46</TotalTime>
  <Words>325</Words>
  <Application>Microsoft Office PowerPoint</Application>
  <PresentationFormat>Breedbeeld</PresentationFormat>
  <Paragraphs>80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View</vt:lpstr>
      <vt:lpstr>Rekenen</vt:lpstr>
      <vt:lpstr>Inhoud van de les.</vt:lpstr>
      <vt:lpstr>Herhaling vorige les. </vt:lpstr>
      <vt:lpstr>Doel van deze les.</vt:lpstr>
      <vt:lpstr>Uitleg. </vt:lpstr>
      <vt:lpstr>Te maken opdrachten.</vt:lpstr>
      <vt:lpstr>Doel van deze les behaald?</vt:lpstr>
      <vt:lpstr>Volgende les? </vt:lpstr>
      <vt:lpstr>Toets</vt:lpstr>
    </vt:vector>
  </TitlesOfParts>
  <Company>Deltion College Zwolle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Mike Temmink</dc:creator>
  <cp:lastModifiedBy>Mike Temmink</cp:lastModifiedBy>
  <cp:revision>5</cp:revision>
  <dcterms:created xsi:type="dcterms:W3CDTF">2016-12-07T17:43:19Z</dcterms:created>
  <dcterms:modified xsi:type="dcterms:W3CDTF">2016-12-15T19:40:59Z</dcterms:modified>
</cp:coreProperties>
</file>